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sldIdLst>
    <p:sldId id="256" r:id="rId2"/>
    <p:sldId id="258" r:id="rId3"/>
    <p:sldId id="261" r:id="rId4"/>
    <p:sldId id="259" r:id="rId5"/>
    <p:sldId id="260" r:id="rId6"/>
    <p:sldId id="262" r:id="rId7"/>
    <p:sldId id="263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79B9CB5-CCEC-4B79-B76A-C0C3C4777B3E}" v="16" dt="2025-03-17T15:34:17.1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fana Nkabinde, Vodacom" userId="b715d5ed-7eac-456f-9669-dad51b6af3b8" providerId="ADAL" clId="{379B9CB5-CCEC-4B79-B76A-C0C3C4777B3E}"/>
    <pc:docChg chg="custSel addSld delSld modSld">
      <pc:chgData name="Mfana Nkabinde, Vodacom" userId="b715d5ed-7eac-456f-9669-dad51b6af3b8" providerId="ADAL" clId="{379B9CB5-CCEC-4B79-B76A-C0C3C4777B3E}" dt="2025-03-17T15:33:22.053" v="64" actId="478"/>
      <pc:docMkLst>
        <pc:docMk/>
      </pc:docMkLst>
      <pc:sldChg chg="delSp modSp mod delAnim">
        <pc:chgData name="Mfana Nkabinde, Vodacom" userId="b715d5ed-7eac-456f-9669-dad51b6af3b8" providerId="ADAL" clId="{379B9CB5-CCEC-4B79-B76A-C0C3C4777B3E}" dt="2025-03-17T15:29:54.798" v="57" actId="1076"/>
        <pc:sldMkLst>
          <pc:docMk/>
          <pc:sldMk cId="3527031833" sldId="256"/>
        </pc:sldMkLst>
        <pc:picChg chg="del mod">
          <ac:chgData name="Mfana Nkabinde, Vodacom" userId="b715d5ed-7eac-456f-9669-dad51b6af3b8" providerId="ADAL" clId="{379B9CB5-CCEC-4B79-B76A-C0C3C4777B3E}" dt="2025-03-17T15:29:21.673" v="56" actId="478"/>
          <ac:picMkLst>
            <pc:docMk/>
            <pc:sldMk cId="3527031833" sldId="256"/>
            <ac:picMk id="5" creationId="{3A2FC4D3-17EE-523F-5522-AECE1D7E707F}"/>
          </ac:picMkLst>
        </pc:picChg>
        <pc:picChg chg="mod">
          <ac:chgData name="Mfana Nkabinde, Vodacom" userId="b715d5ed-7eac-456f-9669-dad51b6af3b8" providerId="ADAL" clId="{379B9CB5-CCEC-4B79-B76A-C0C3C4777B3E}" dt="2025-03-17T15:29:54.798" v="57" actId="1076"/>
          <ac:picMkLst>
            <pc:docMk/>
            <pc:sldMk cId="3527031833" sldId="256"/>
            <ac:picMk id="6" creationId="{178C6A64-A4FF-65AE-CD77-4A8BFEA1425F}"/>
          </ac:picMkLst>
        </pc:picChg>
      </pc:sldChg>
      <pc:sldChg chg="del">
        <pc:chgData name="Mfana Nkabinde, Vodacom" userId="b715d5ed-7eac-456f-9669-dad51b6af3b8" providerId="ADAL" clId="{379B9CB5-CCEC-4B79-B76A-C0C3C4777B3E}" dt="2025-03-17T14:44:01.260" v="35" actId="47"/>
        <pc:sldMkLst>
          <pc:docMk/>
          <pc:sldMk cId="90592690" sldId="257"/>
        </pc:sldMkLst>
      </pc:sldChg>
      <pc:sldChg chg="delSp modSp mod delAnim">
        <pc:chgData name="Mfana Nkabinde, Vodacom" userId="b715d5ed-7eac-456f-9669-dad51b6af3b8" providerId="ADAL" clId="{379B9CB5-CCEC-4B79-B76A-C0C3C4777B3E}" dt="2025-03-17T15:30:22.783" v="59" actId="1076"/>
        <pc:sldMkLst>
          <pc:docMk/>
          <pc:sldMk cId="1020035376" sldId="258"/>
        </pc:sldMkLst>
        <pc:picChg chg="del mod">
          <ac:chgData name="Mfana Nkabinde, Vodacom" userId="b715d5ed-7eac-456f-9669-dad51b6af3b8" providerId="ADAL" clId="{379B9CB5-CCEC-4B79-B76A-C0C3C4777B3E}" dt="2025-03-17T15:30:05.547" v="58" actId="478"/>
          <ac:picMkLst>
            <pc:docMk/>
            <pc:sldMk cId="1020035376" sldId="258"/>
            <ac:picMk id="7" creationId="{086B0BFE-E274-7C4E-0FDD-B0B3832BE18C}"/>
          </ac:picMkLst>
        </pc:picChg>
        <pc:picChg chg="mod">
          <ac:chgData name="Mfana Nkabinde, Vodacom" userId="b715d5ed-7eac-456f-9669-dad51b6af3b8" providerId="ADAL" clId="{379B9CB5-CCEC-4B79-B76A-C0C3C4777B3E}" dt="2025-03-17T15:30:22.783" v="59" actId="1076"/>
          <ac:picMkLst>
            <pc:docMk/>
            <pc:sldMk cId="1020035376" sldId="258"/>
            <ac:picMk id="8" creationId="{42371506-DD2C-2A89-C572-B102AD544051}"/>
          </ac:picMkLst>
        </pc:picChg>
      </pc:sldChg>
      <pc:sldChg chg="delSp modSp mod delAnim">
        <pc:chgData name="Mfana Nkabinde, Vodacom" userId="b715d5ed-7eac-456f-9669-dad51b6af3b8" providerId="ADAL" clId="{379B9CB5-CCEC-4B79-B76A-C0C3C4777B3E}" dt="2025-03-17T15:31:42.705" v="61" actId="1076"/>
        <pc:sldMkLst>
          <pc:docMk/>
          <pc:sldMk cId="767245256" sldId="259"/>
        </pc:sldMkLst>
        <pc:picChg chg="del mod">
          <ac:chgData name="Mfana Nkabinde, Vodacom" userId="b715d5ed-7eac-456f-9669-dad51b6af3b8" providerId="ADAL" clId="{379B9CB5-CCEC-4B79-B76A-C0C3C4777B3E}" dt="2025-03-17T15:31:05.721" v="60" actId="478"/>
          <ac:picMkLst>
            <pc:docMk/>
            <pc:sldMk cId="767245256" sldId="259"/>
            <ac:picMk id="7" creationId="{2D05FA6D-51CD-1F11-CB77-E19F9BF6B290}"/>
          </ac:picMkLst>
        </pc:picChg>
        <pc:picChg chg="mod">
          <ac:chgData name="Mfana Nkabinde, Vodacom" userId="b715d5ed-7eac-456f-9669-dad51b6af3b8" providerId="ADAL" clId="{379B9CB5-CCEC-4B79-B76A-C0C3C4777B3E}" dt="2025-03-17T15:31:42.705" v="61" actId="1076"/>
          <ac:picMkLst>
            <pc:docMk/>
            <pc:sldMk cId="767245256" sldId="259"/>
            <ac:picMk id="8" creationId="{23901936-21B9-2FC8-0F00-819C035DCA03}"/>
          </ac:picMkLst>
        </pc:picChg>
      </pc:sldChg>
      <pc:sldChg chg="delSp modSp mod delAnim">
        <pc:chgData name="Mfana Nkabinde, Vodacom" userId="b715d5ed-7eac-456f-9669-dad51b6af3b8" providerId="ADAL" clId="{379B9CB5-CCEC-4B79-B76A-C0C3C4777B3E}" dt="2025-03-17T15:32:58.665" v="63" actId="1076"/>
        <pc:sldMkLst>
          <pc:docMk/>
          <pc:sldMk cId="1402658134" sldId="260"/>
        </pc:sldMkLst>
        <pc:picChg chg="del mod">
          <ac:chgData name="Mfana Nkabinde, Vodacom" userId="b715d5ed-7eac-456f-9669-dad51b6af3b8" providerId="ADAL" clId="{379B9CB5-CCEC-4B79-B76A-C0C3C4777B3E}" dt="2025-03-17T15:32:13.903" v="62" actId="478"/>
          <ac:picMkLst>
            <pc:docMk/>
            <pc:sldMk cId="1402658134" sldId="260"/>
            <ac:picMk id="5" creationId="{C190A5A3-F7B9-757E-F378-02F8E1B7F767}"/>
          </ac:picMkLst>
        </pc:picChg>
        <pc:picChg chg="mod">
          <ac:chgData name="Mfana Nkabinde, Vodacom" userId="b715d5ed-7eac-456f-9669-dad51b6af3b8" providerId="ADAL" clId="{379B9CB5-CCEC-4B79-B76A-C0C3C4777B3E}" dt="2025-03-17T15:32:58.665" v="63" actId="1076"/>
          <ac:picMkLst>
            <pc:docMk/>
            <pc:sldMk cId="1402658134" sldId="260"/>
            <ac:picMk id="6" creationId="{C20E53E0-20E7-DAD9-F65E-351DF24DB603}"/>
          </ac:picMkLst>
        </pc:picChg>
      </pc:sldChg>
      <pc:sldChg chg="addSp delSp modSp mod">
        <pc:chgData name="Mfana Nkabinde, Vodacom" userId="b715d5ed-7eac-456f-9669-dad51b6af3b8" providerId="ADAL" clId="{379B9CB5-CCEC-4B79-B76A-C0C3C4777B3E}" dt="2025-03-17T14:52:12.424" v="47" actId="1076"/>
        <pc:sldMkLst>
          <pc:docMk/>
          <pc:sldMk cId="1377794546" sldId="261"/>
        </pc:sldMkLst>
        <pc:picChg chg="del">
          <ac:chgData name="Mfana Nkabinde, Vodacom" userId="b715d5ed-7eac-456f-9669-dad51b6af3b8" providerId="ADAL" clId="{379B9CB5-CCEC-4B79-B76A-C0C3C4777B3E}" dt="2025-03-17T14:45:08.600" v="36" actId="478"/>
          <ac:picMkLst>
            <pc:docMk/>
            <pc:sldMk cId="1377794546" sldId="261"/>
            <ac:picMk id="4" creationId="{EEF84FA2-21DD-C499-36A9-61057985EFE3}"/>
          </ac:picMkLst>
        </pc:picChg>
        <pc:picChg chg="add mod">
          <ac:chgData name="Mfana Nkabinde, Vodacom" userId="b715d5ed-7eac-456f-9669-dad51b6af3b8" providerId="ADAL" clId="{379B9CB5-CCEC-4B79-B76A-C0C3C4777B3E}" dt="2025-03-17T14:45:17.735" v="40" actId="14100"/>
          <ac:picMkLst>
            <pc:docMk/>
            <pc:sldMk cId="1377794546" sldId="261"/>
            <ac:picMk id="6" creationId="{889AE86F-DDB8-3F6B-4A62-ACC53687F6C9}"/>
          </ac:picMkLst>
        </pc:picChg>
        <pc:picChg chg="mod">
          <ac:chgData name="Mfana Nkabinde, Vodacom" userId="b715d5ed-7eac-456f-9669-dad51b6af3b8" providerId="ADAL" clId="{379B9CB5-CCEC-4B79-B76A-C0C3C4777B3E}" dt="2025-03-17T14:52:12.424" v="47" actId="1076"/>
          <ac:picMkLst>
            <pc:docMk/>
            <pc:sldMk cId="1377794546" sldId="261"/>
            <ac:picMk id="7" creationId="{447ADE11-7419-025D-7DD7-BD3CFBF18335}"/>
          </ac:picMkLst>
        </pc:picChg>
      </pc:sldChg>
      <pc:sldChg chg="modSp mod">
        <pc:chgData name="Mfana Nkabinde, Vodacom" userId="b715d5ed-7eac-456f-9669-dad51b6af3b8" providerId="ADAL" clId="{379B9CB5-CCEC-4B79-B76A-C0C3C4777B3E}" dt="2025-03-17T15:05:15.904" v="50" actId="1076"/>
        <pc:sldMkLst>
          <pc:docMk/>
          <pc:sldMk cId="3675201486" sldId="262"/>
        </pc:sldMkLst>
        <pc:picChg chg="mod">
          <ac:chgData name="Mfana Nkabinde, Vodacom" userId="b715d5ed-7eac-456f-9669-dad51b6af3b8" providerId="ADAL" clId="{379B9CB5-CCEC-4B79-B76A-C0C3C4777B3E}" dt="2025-03-17T15:05:15.904" v="50" actId="1076"/>
          <ac:picMkLst>
            <pc:docMk/>
            <pc:sldMk cId="3675201486" sldId="262"/>
            <ac:picMk id="5" creationId="{7C3D6D45-B558-2106-2E2C-395BBB99510B}"/>
          </ac:picMkLst>
        </pc:picChg>
      </pc:sldChg>
      <pc:sldChg chg="modSp mod">
        <pc:chgData name="Mfana Nkabinde, Vodacom" userId="b715d5ed-7eac-456f-9669-dad51b6af3b8" providerId="ADAL" clId="{379B9CB5-CCEC-4B79-B76A-C0C3C4777B3E}" dt="2025-03-17T15:08:50.280" v="51" actId="1076"/>
        <pc:sldMkLst>
          <pc:docMk/>
          <pc:sldMk cId="1061325214" sldId="263"/>
        </pc:sldMkLst>
        <pc:picChg chg="mod">
          <ac:chgData name="Mfana Nkabinde, Vodacom" userId="b715d5ed-7eac-456f-9669-dad51b6af3b8" providerId="ADAL" clId="{379B9CB5-CCEC-4B79-B76A-C0C3C4777B3E}" dt="2025-03-17T15:08:50.280" v="51" actId="1076"/>
          <ac:picMkLst>
            <pc:docMk/>
            <pc:sldMk cId="1061325214" sldId="263"/>
            <ac:picMk id="11" creationId="{01F08CBF-6C05-AB6A-9902-297C2C18D6C5}"/>
          </ac:picMkLst>
        </pc:picChg>
      </pc:sldChg>
      <pc:sldChg chg="addSp delSp modSp mod delAnim">
        <pc:chgData name="Mfana Nkabinde, Vodacom" userId="b715d5ed-7eac-456f-9669-dad51b6af3b8" providerId="ADAL" clId="{379B9CB5-CCEC-4B79-B76A-C0C3C4777B3E}" dt="2025-03-17T15:33:22.053" v="64" actId="478"/>
        <pc:sldMkLst>
          <pc:docMk/>
          <pc:sldMk cId="3932913481" sldId="264"/>
        </pc:sldMkLst>
        <pc:picChg chg="del">
          <ac:chgData name="Mfana Nkabinde, Vodacom" userId="b715d5ed-7eac-456f-9669-dad51b6af3b8" providerId="ADAL" clId="{379B9CB5-CCEC-4B79-B76A-C0C3C4777B3E}" dt="2025-03-17T14:46:15.489" v="41" actId="478"/>
          <ac:picMkLst>
            <pc:docMk/>
            <pc:sldMk cId="3932913481" sldId="264"/>
            <ac:picMk id="4" creationId="{DB124E04-0FB2-66DE-70A9-9A73859FDEE9}"/>
          </ac:picMkLst>
        </pc:picChg>
        <pc:picChg chg="add mod">
          <ac:chgData name="Mfana Nkabinde, Vodacom" userId="b715d5ed-7eac-456f-9669-dad51b6af3b8" providerId="ADAL" clId="{379B9CB5-CCEC-4B79-B76A-C0C3C4777B3E}" dt="2025-03-17T14:46:25.874" v="44" actId="14100"/>
          <ac:picMkLst>
            <pc:docMk/>
            <pc:sldMk cId="3932913481" sldId="264"/>
            <ac:picMk id="6" creationId="{E3101F4F-77BB-328B-0BB5-4E56811AA991}"/>
          </ac:picMkLst>
        </pc:picChg>
        <pc:picChg chg="del mod">
          <ac:chgData name="Mfana Nkabinde, Vodacom" userId="b715d5ed-7eac-456f-9669-dad51b6af3b8" providerId="ADAL" clId="{379B9CB5-CCEC-4B79-B76A-C0C3C4777B3E}" dt="2025-03-17T15:33:22.053" v="64" actId="478"/>
          <ac:picMkLst>
            <pc:docMk/>
            <pc:sldMk cId="3932913481" sldId="264"/>
            <ac:picMk id="7" creationId="{B6475998-E90B-BF1A-AC3D-65B5E0B91925}"/>
          </ac:picMkLst>
        </pc:picChg>
      </pc:sldChg>
      <pc:sldChg chg="modSp mod">
        <pc:chgData name="Mfana Nkabinde, Vodacom" userId="b715d5ed-7eac-456f-9669-dad51b6af3b8" providerId="ADAL" clId="{379B9CB5-CCEC-4B79-B76A-C0C3C4777B3E}" dt="2025-03-17T15:12:58.832" v="53" actId="1076"/>
        <pc:sldMkLst>
          <pc:docMk/>
          <pc:sldMk cId="2961954964" sldId="265"/>
        </pc:sldMkLst>
        <pc:picChg chg="mod">
          <ac:chgData name="Mfana Nkabinde, Vodacom" userId="b715d5ed-7eac-456f-9669-dad51b6af3b8" providerId="ADAL" clId="{379B9CB5-CCEC-4B79-B76A-C0C3C4777B3E}" dt="2025-03-17T15:12:58.832" v="53" actId="1076"/>
          <ac:picMkLst>
            <pc:docMk/>
            <pc:sldMk cId="2961954964" sldId="265"/>
            <ac:picMk id="5" creationId="{609B262F-808A-A873-88FA-A50E8A063F7D}"/>
          </ac:picMkLst>
        </pc:picChg>
      </pc:sldChg>
      <pc:sldChg chg="addSp modSp new mod">
        <pc:chgData name="Mfana Nkabinde, Vodacom" userId="b715d5ed-7eac-456f-9669-dad51b6af3b8" providerId="ADAL" clId="{379B9CB5-CCEC-4B79-B76A-C0C3C4777B3E}" dt="2025-03-17T15:15:34.964" v="54" actId="1076"/>
        <pc:sldMkLst>
          <pc:docMk/>
          <pc:sldMk cId="2828737501" sldId="266"/>
        </pc:sldMkLst>
        <pc:spChg chg="mod">
          <ac:chgData name="Mfana Nkabinde, Vodacom" userId="b715d5ed-7eac-456f-9669-dad51b6af3b8" providerId="ADAL" clId="{379B9CB5-CCEC-4B79-B76A-C0C3C4777B3E}" dt="2025-03-17T14:41:04.517" v="2" actId="27636"/>
          <ac:spMkLst>
            <pc:docMk/>
            <pc:sldMk cId="2828737501" sldId="266"/>
            <ac:spMk id="2" creationId="{B1807A70-009A-3E95-7380-8508FCAEBE5B}"/>
          </ac:spMkLst>
        </pc:spChg>
        <pc:picChg chg="add mod">
          <ac:chgData name="Mfana Nkabinde, Vodacom" userId="b715d5ed-7eac-456f-9669-dad51b6af3b8" providerId="ADAL" clId="{379B9CB5-CCEC-4B79-B76A-C0C3C4777B3E}" dt="2025-03-17T14:41:48.768" v="8" actId="14100"/>
          <ac:picMkLst>
            <pc:docMk/>
            <pc:sldMk cId="2828737501" sldId="266"/>
            <ac:picMk id="4" creationId="{CE763072-4CC8-4A5A-0E99-1F3C52E666B5}"/>
          </ac:picMkLst>
        </pc:picChg>
        <pc:picChg chg="mod">
          <ac:chgData name="Mfana Nkabinde, Vodacom" userId="b715d5ed-7eac-456f-9669-dad51b6af3b8" providerId="ADAL" clId="{379B9CB5-CCEC-4B79-B76A-C0C3C4777B3E}" dt="2025-03-17T15:15:34.964" v="54" actId="1076"/>
          <ac:picMkLst>
            <pc:docMk/>
            <pc:sldMk cId="2828737501" sldId="266"/>
            <ac:picMk id="5" creationId="{DF3D0AF1-A503-7301-F261-CE7022F8CEE8}"/>
          </ac:picMkLst>
        </pc:picChg>
      </pc:sldChg>
      <pc:sldChg chg="addSp modSp new mod">
        <pc:chgData name="Mfana Nkabinde, Vodacom" userId="b715d5ed-7eac-456f-9669-dad51b6af3b8" providerId="ADAL" clId="{379B9CB5-CCEC-4B79-B76A-C0C3C4777B3E}" dt="2025-03-17T15:17:20.736" v="55" actId="1076"/>
        <pc:sldMkLst>
          <pc:docMk/>
          <pc:sldMk cId="3493910043" sldId="267"/>
        </pc:sldMkLst>
        <pc:spChg chg="mod">
          <ac:chgData name="Mfana Nkabinde, Vodacom" userId="b715d5ed-7eac-456f-9669-dad51b6af3b8" providerId="ADAL" clId="{379B9CB5-CCEC-4B79-B76A-C0C3C4777B3E}" dt="2025-03-17T14:42:36.632" v="10"/>
          <ac:spMkLst>
            <pc:docMk/>
            <pc:sldMk cId="3493910043" sldId="267"/>
            <ac:spMk id="2" creationId="{85647E88-789F-97CA-7A3E-45E928833F6E}"/>
          </ac:spMkLst>
        </pc:spChg>
        <pc:picChg chg="add mod">
          <ac:chgData name="Mfana Nkabinde, Vodacom" userId="b715d5ed-7eac-456f-9669-dad51b6af3b8" providerId="ADAL" clId="{379B9CB5-CCEC-4B79-B76A-C0C3C4777B3E}" dt="2025-03-17T14:43:17.838" v="15" actId="1076"/>
          <ac:picMkLst>
            <pc:docMk/>
            <pc:sldMk cId="3493910043" sldId="267"/>
            <ac:picMk id="4" creationId="{7578856D-442D-7017-CF27-DD6A4597F1C6}"/>
          </ac:picMkLst>
        </pc:picChg>
        <pc:picChg chg="mod">
          <ac:chgData name="Mfana Nkabinde, Vodacom" userId="b715d5ed-7eac-456f-9669-dad51b6af3b8" providerId="ADAL" clId="{379B9CB5-CCEC-4B79-B76A-C0C3C4777B3E}" dt="2025-03-17T15:17:20.736" v="55" actId="1076"/>
          <ac:picMkLst>
            <pc:docMk/>
            <pc:sldMk cId="3493910043" sldId="267"/>
            <ac:picMk id="5" creationId="{623E07A9-4E9F-DDAD-7F5B-428FFC2782C8}"/>
          </ac:picMkLst>
        </pc:picChg>
      </pc:sldChg>
      <pc:sldChg chg="modSp new mod">
        <pc:chgData name="Mfana Nkabinde, Vodacom" userId="b715d5ed-7eac-456f-9669-dad51b6af3b8" providerId="ADAL" clId="{379B9CB5-CCEC-4B79-B76A-C0C3C4777B3E}" dt="2025-03-17T14:43:52.051" v="34" actId="20577"/>
        <pc:sldMkLst>
          <pc:docMk/>
          <pc:sldMk cId="1514286228" sldId="268"/>
        </pc:sldMkLst>
        <pc:spChg chg="mod">
          <ac:chgData name="Mfana Nkabinde, Vodacom" userId="b715d5ed-7eac-456f-9669-dad51b6af3b8" providerId="ADAL" clId="{379B9CB5-CCEC-4B79-B76A-C0C3C4777B3E}" dt="2025-03-17T14:43:46.334" v="24" actId="20577"/>
          <ac:spMkLst>
            <pc:docMk/>
            <pc:sldMk cId="1514286228" sldId="268"/>
            <ac:spMk id="2" creationId="{5C16ECDF-5EC9-66B2-6880-18765F9B8489}"/>
          </ac:spMkLst>
        </pc:spChg>
        <pc:spChg chg="mod">
          <ac:chgData name="Mfana Nkabinde, Vodacom" userId="b715d5ed-7eac-456f-9669-dad51b6af3b8" providerId="ADAL" clId="{379B9CB5-CCEC-4B79-B76A-C0C3C4777B3E}" dt="2025-03-17T14:43:52.051" v="34" actId="20577"/>
          <ac:spMkLst>
            <pc:docMk/>
            <pc:sldMk cId="1514286228" sldId="268"/>
            <ac:spMk id="3" creationId="{40B0332C-ECE4-3A99-FC94-7CD69BE3C0E4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media/media1.m4a>
</file>

<file path=ppt/media/media11.m4a>
</file>

<file path=ppt/media/media2.m4a>
</file>

<file path=ppt/media/media3.m4a>
</file>

<file path=ppt/media/media5.m4a>
</file>

<file path=ppt/media/media6.m4a>
</file>

<file path=ppt/media/media8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A1C012-8297-4361-ACE8-A2509FB18911}"/>
              </a:ext>
            </a:extLst>
          </p:cNvPr>
          <p:cNvSpPr/>
          <p:nvPr/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EC2572-8518-46FF-8F60-FE2963DF4A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0120" y="640080"/>
            <a:ext cx="10268712" cy="3227832"/>
          </a:xfrm>
        </p:spPr>
        <p:txBody>
          <a:bodyPr anchor="b">
            <a:normAutofit/>
          </a:bodyPr>
          <a:lstStyle>
            <a:lvl1pPr algn="ctr"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A0C76A-7715-48A4-8CF5-14BBF61962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0120" y="4526280"/>
            <a:ext cx="10268712" cy="1508760"/>
          </a:xfrm>
        </p:spPr>
        <p:txBody>
          <a:bodyPr>
            <a:normAutofit/>
          </a:bodyPr>
          <a:lstStyle>
            <a:lvl1pPr marL="0" indent="0" algn="ctr">
              <a:buNone/>
              <a:defRPr sz="36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2D4EF84-F7DF-49C5-9285-301284ADB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3/17/2025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81266E04-79AF-49EF-86BC-DB29D304B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90DF5B53-9A9A-46CE-A910-25ADA5875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9335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327B9-64C6-4AFE-8E67-F60CD17A8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92656D-F600-4D76-8A0F-BDBE78759B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A13412-4939-4879-B91F-BB5B029B6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3/17/2025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237DB9-DE7D-4687-82D7-612600F06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819356-0444-4C23-82D3-E2FDE28D3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1571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EB51B7C-D548-4AB7-90A4-C196105E6D56}"/>
              </a:ext>
            </a:extLst>
          </p:cNvPr>
          <p:cNvSpPr/>
          <p:nvPr/>
        </p:nvSpPr>
        <p:spPr>
          <a:xfrm>
            <a:off x="7108274" y="0"/>
            <a:ext cx="508372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32DC521B-8B54-4843-9FF4-B2C30FA004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751740" y="643467"/>
            <a:ext cx="3477092" cy="5533495"/>
          </a:xfrm>
        </p:spPr>
        <p:txBody>
          <a:bodyPr vert="eaVert" tIns="9144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0E3F10-9E27-41E6-A965-4243E37BE3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60120" y="643467"/>
            <a:ext cx="5504687" cy="5533496"/>
          </a:xfrm>
        </p:spPr>
        <p:txBody>
          <a:bodyPr vert="eaVert" tIns="91440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41D62D-51A0-4AD7-8027-BF548FB6AAF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7898" y="6356350"/>
            <a:ext cx="25227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3/17/2025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857492-A701-44A1-B1D5-7B2C8CD06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ED2E8AE-F1AA-4D19-A434-102501D3B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36342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80910-921F-4143-AB01-0F0AFC290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0182FC-5A0B-4C24-A6ED-990ED5BA90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6172F4-3DB0-4AE3-8926-081B78034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3/17/2025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5F1358-C731-465B-BCB1-2CCBFD6EC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59536-57D3-4C8A-A207-568465A32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83121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81E0804-8E9E-4C6E-B18D-44FE715B239E}"/>
              </a:ext>
            </a:extLst>
          </p:cNvPr>
          <p:cNvSpPr/>
          <p:nvPr/>
        </p:nvSpPr>
        <p:spPr>
          <a:xfrm>
            <a:off x="0" y="0"/>
            <a:ext cx="12192000" cy="422497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278AA1-17A5-44BF-8791-EACDA31F5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768096"/>
            <a:ext cx="10268712" cy="3136392"/>
          </a:xfrm>
        </p:spPr>
        <p:txBody>
          <a:bodyPr anchor="b">
            <a:normAutofit/>
          </a:bodyPr>
          <a:lstStyle>
            <a:lvl1pPr>
              <a:defRPr sz="7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1203A5-DA79-4778-AB85-1503657484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0" y="4544568"/>
            <a:ext cx="10268712" cy="1545336"/>
          </a:xfrm>
        </p:spPr>
        <p:txBody>
          <a:bodyPr>
            <a:normAutofit/>
          </a:bodyPr>
          <a:lstStyle>
            <a:lvl1pPr marL="0" indent="0">
              <a:buNone/>
              <a:defRPr sz="3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CE3B1B5E-0912-44AE-BAED-70B980E53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3/17/2025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346C82F1-A7B2-4F03-A26B-59D79BF5B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B1DC1ABC-47A9-477B-A29D-F6690EE6B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78598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5F398-F05F-4793-9FA5-5B817EB95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7F1CD-2CD4-4BBB-AB36-73A20B1A8D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60120" y="2587752"/>
            <a:ext cx="4815840" cy="35935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7BBE02-B884-4CCC-9CBD-13B792BBA2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2992" y="2583371"/>
            <a:ext cx="4815840" cy="35935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B7FBE509-AA68-4D63-A589-AD5DE7FFF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3/17/2025</a:t>
            </a:fld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9C1A4D52-57E4-4F45-BC2C-9FD73E9CE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E76AD5E1-358D-4236-85AE-74713259E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87880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87D32C-166A-4FBE-B24D-C257690954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1" y="2587752"/>
            <a:ext cx="4818888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9EC567-F249-462A-B71A-9C40D50E26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0120" y="3594538"/>
            <a:ext cx="4818888" cy="25868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B7D2C6-69D1-4DE4-BF68-5FB0623DB9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09944" y="2587752"/>
            <a:ext cx="4818888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367CC7-ED09-4F8D-A39A-C5969D33B9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09944" y="3594538"/>
            <a:ext cx="4818888" cy="25868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5F92A44F-DE98-4FB5-B474-5DCCDD267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3/17/2025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ACC79DA-A9E4-4E93-93F1-81907A901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04DFE57-AA80-4ED8-AD77-35CC56F3F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FB62259C-ADDF-4293-AD3B-AB2E04A74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427867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C7BA0-DC57-452F-85B7-C979AA690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F1C53797-8D72-4774-AC93-EB9FDD650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3/17/2025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E945AB7-1A32-4516-ABF9-B40958AE2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22923C3-1D67-4089-A6B1-9A10315E8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26189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A8DC1-14F6-453B-A724-D6493F063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3/17/2025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63FF0-1A91-4698-B12A-112D05373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066D53-44B3-4F04-93FD-9756A601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73039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83A0FE-F7E3-433E-9A29-D778690D22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2591850"/>
            <a:ext cx="6045644" cy="359359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94B15D-55F5-4208-AF40-41CAFEB56F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60120" y="2591850"/>
            <a:ext cx="3811905" cy="3277137"/>
          </a:xfrm>
        </p:spPr>
        <p:txBody>
          <a:bodyPr anchor="ctr"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E8A46CE7-2F0F-4C85-B633-B9FCB8347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3/17/2025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0900919-3A73-4918-9D97-8DBE7ABB7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8BC1001-E44E-4A9A-9E60-2E319A844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A125AC31-022C-40AA-B65C-C9AC48395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01269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97A575-703F-410E-9A84-F9B578FEAE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2267712"/>
            <a:ext cx="6571469" cy="4590288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18B509-934D-400A-A922-45B61AC6E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35971" y="2587752"/>
            <a:ext cx="3992856" cy="3593592"/>
          </a:xfrm>
        </p:spPr>
        <p:txBody>
          <a:bodyPr anchor="ctr"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99813C51-6954-4F3A-A043-D1BCC8B50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smtClean="0"/>
              <a:pPr algn="r"/>
              <a:t>3/17/2025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0AC32FB-49A3-40E4-9D24-177597043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>
              <a:effectLst>
                <a:outerShdw blurRad="50800" dist="38100" dir="2700000" algn="tl" rotWithShape="0">
                  <a:prstClr val="black">
                    <a:alpha val="43000"/>
                  </a:prstClr>
                </a:outerShdw>
              </a:effectLst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C93F5E6-DAE6-447B-8038-5F4C9A799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FF97FB-514D-4FE8-A9A4-E9A111A56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563498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D153959-30FA-4987-A094-7243641F474B}"/>
              </a:ext>
            </a:extLst>
          </p:cNvPr>
          <p:cNvSpPr/>
          <p:nvPr/>
        </p:nvSpPr>
        <p:spPr>
          <a:xfrm>
            <a:off x="0" y="0"/>
            <a:ext cx="12192000" cy="226498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216229-A6DB-436A-B327-667E80F0A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4"/>
            <a:ext cx="10268712" cy="17007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2B351D-270D-480D-8AF5-6A213ED2B3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0" y="2587752"/>
            <a:ext cx="10268712" cy="35935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EB0E73-3310-4A8F-BB4A-7A6A99121A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03720" y="6356350"/>
            <a:ext cx="32369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just">
              <a:defRPr sz="1200" spc="50" baseline="0">
                <a:solidFill>
                  <a:schemeClr val="tx1"/>
                </a:solidFill>
              </a:defRPr>
            </a:lvl1pPr>
          </a:lstStyle>
          <a:p>
            <a:pPr algn="r"/>
            <a:fld id="{A37D6D71-8B28-4ED6-B932-04B197003D23}" type="datetimeFigureOut">
              <a:rPr lang="en-US" smtClean="0"/>
              <a:pPr algn="r"/>
              <a:t>3/17/2025</a:t>
            </a:fld>
            <a:endParaRPr lang="en-US" spc="5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81C4C0-515B-4404-A780-C31E7DFE54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60120" y="6356350"/>
            <a:ext cx="5504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50" baseline="0">
                <a:solidFill>
                  <a:schemeClr val="tx1"/>
                </a:solidFill>
              </a:defRPr>
            </a:lvl1pPr>
          </a:lstStyle>
          <a:p>
            <a:endParaRPr lang="en-US" spc="5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4C30C7-F013-428C-A6F7-A8CCCD14CE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96144" y="6356350"/>
            <a:ext cx="932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 algn="l"/>
            <a:fld id="{F97E8200-1950-409B-82E7-99938E7AE355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35839EE-2FE5-A93E-F54A-342631DB1E80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190500" y="6560820"/>
            <a:ext cx="419100" cy="10668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ZA" sz="7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C2 General</a:t>
            </a:r>
          </a:p>
        </p:txBody>
      </p:sp>
    </p:spTree>
    <p:extLst>
      <p:ext uri="{BB962C8B-B14F-4D97-AF65-F5344CB8AC3E}">
        <p14:creationId xmlns:p14="http://schemas.microsoft.com/office/powerpoint/2010/main" val="29052818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1" r:id="rId6"/>
    <p:sldLayoutId id="2147483727" r:id="rId7"/>
    <p:sldLayoutId id="2147483728" r:id="rId8"/>
    <p:sldLayoutId id="2147483729" r:id="rId9"/>
    <p:sldLayoutId id="2147483730" r:id="rId10"/>
    <p:sldLayoutId id="214748373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600" kern="1200" cap="all" spc="120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1000"/>
        </a:lnSpc>
        <a:spcBef>
          <a:spcPts val="700"/>
        </a:spcBef>
        <a:spcAft>
          <a:spcPts val="700"/>
        </a:spcAft>
        <a:buFont typeface="Arial" panose="020B0604020202020204" pitchFamily="34" charset="0"/>
        <a:buNone/>
        <a:defRPr sz="2600" kern="1200" spc="50" baseline="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2300" kern="1200" spc="50" baseline="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27432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4pPr>
      <a:lvl5pPr marL="594360" indent="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2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7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11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AA13AD3-0A4F-475A-BEBB-DEEFF5C09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mosaic of colorful geometric shapes">
            <a:extLst>
              <a:ext uri="{FF2B5EF4-FFF2-40B4-BE49-F238E27FC236}">
                <a16:creationId xmlns:a16="http://schemas.microsoft.com/office/drawing/2014/main" id="{1A6A8D6D-2497-C5C0-3BB4-22EB13A4D2E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8023" b="330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52F9B1C2-7D20-4F91-A660-197C98B9A3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939445"/>
            <a:ext cx="6114985" cy="2298326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4E663D-7B6F-E41A-280F-C29E149D98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0119" y="2100845"/>
            <a:ext cx="4670234" cy="1975527"/>
          </a:xfrm>
        </p:spPr>
        <p:txBody>
          <a:bodyPr anchor="ctr">
            <a:normAutofit/>
          </a:bodyPr>
          <a:lstStyle/>
          <a:p>
            <a:pPr algn="l"/>
            <a:r>
              <a:rPr lang="en-ZA" sz="3600" b="1" i="0" dirty="0">
                <a:effectLst/>
                <a:latin typeface="system-ui"/>
              </a:rPr>
              <a:t>Workplace Project</a:t>
            </a:r>
            <a:br>
              <a:rPr lang="en-ZA" sz="1200" b="1" i="0" dirty="0">
                <a:effectLst/>
                <a:latin typeface="system-ui"/>
              </a:rPr>
            </a:br>
            <a:endParaRPr lang="en-ZA" sz="66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89C4E6E-ECA4-40E5-A54E-13E92B678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4237771"/>
            <a:ext cx="6114982" cy="809351"/>
          </a:xfrm>
          <a:prstGeom prst="rect">
            <a:avLst/>
          </a:prstGeom>
          <a:solidFill>
            <a:schemeClr val="tx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7979E9-3B5E-FE2F-90C3-CFD05A585E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0119" y="4372379"/>
            <a:ext cx="4670233" cy="540135"/>
          </a:xfrm>
        </p:spPr>
        <p:txBody>
          <a:bodyPr anchor="ctr">
            <a:normAutofit fontScale="92500"/>
          </a:bodyPr>
          <a:lstStyle/>
          <a:p>
            <a:pPr algn="l"/>
            <a:r>
              <a:rPr lang="en-ZA" sz="1900" b="0" i="0" dirty="0">
                <a:solidFill>
                  <a:srgbClr val="1F2328"/>
                </a:solidFill>
                <a:effectLst/>
                <a:latin typeface="-apple-system"/>
              </a:rPr>
              <a:t>Avocado Prices and Sales Volume 2015-2023</a:t>
            </a:r>
            <a:endParaRPr lang="en-ZA" sz="2800" dirty="0"/>
          </a:p>
        </p:txBody>
      </p:sp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78C6A64-A4FF-65AE-CD77-4A8BFEA1425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81229" y="6164943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0318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8511"/>
    </mc:Choice>
    <mc:Fallback>
      <p:transition spd="slow" advTm="185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9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807A70-009A-3E95-7380-8508FCAEB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ZA" dirty="0"/>
              <a:t>Conclusion and Future Work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763072-4CC8-4A5A-0E99-1F3C52E666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1926" y="2449286"/>
            <a:ext cx="9321487" cy="3864427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F3D0AF1-A503-7301-F261-CE7022F8CEE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39718" y="5990771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87375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703"/>
    </mc:Choice>
    <mc:Fallback>
      <p:transition spd="slow" advTm="427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70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47E88-789F-97CA-7A3E-45E928833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References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578856D-442D-7017-CF27-DD6A4597F1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7774" y="2391232"/>
            <a:ext cx="10165199" cy="3734330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23E07A9-4E9F-DDAD-7F5B-428FFC2782C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90086" y="6190876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9100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192"/>
    </mc:Choice>
    <mc:Fallback>
      <p:transition spd="slow" advTm="381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19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6ECDF-5EC9-66B2-6880-18765F9B848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ZA" dirty="0"/>
              <a:t>The end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B0332C-ECE4-3A99-FC94-7CD69BE3C0E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ZA" dirty="0"/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15142862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A2E4F-AC0A-B814-8ED0-C0C0E0849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ZA" b="1" i="0" dirty="0">
                <a:effectLst/>
                <a:latin typeface="system-ui"/>
              </a:rPr>
              <a:t>Table of Contents</a:t>
            </a:r>
            <a:endParaRPr lang="en-Z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A7DB0C8-0257-470A-558C-EA5B2BE234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399765"/>
            <a:ext cx="9030164" cy="3685349"/>
          </a:xfrm>
          <a:prstGeom prst="rect">
            <a:avLst/>
          </a:prstGeom>
        </p:spPr>
      </p:pic>
      <p:pic>
        <p:nvPicPr>
          <p:cNvPr id="8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2371506-DD2C-2A89-C572-B102AD54405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94146" y="6085114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0353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963"/>
    </mc:Choice>
    <mc:Fallback>
      <p:transition spd="slow" advTm="359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7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D72F9-505A-AB01-404B-69F2244D0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Importing Packages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89AE86F-DDB8-3F6B-4A62-ACC53687F6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972" y="2478684"/>
            <a:ext cx="9393227" cy="3671745"/>
          </a:xfrm>
          <a:prstGeom prst="rect">
            <a:avLst/>
          </a:prstGeom>
        </p:spPr>
      </p:pic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47ADE11-7419-025D-7DD7-BD3CFBF1833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22743" y="6230257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7945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168"/>
    </mc:Choice>
    <mc:Fallback>
      <p:transition spd="slow" advTm="251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16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F92C8-B645-B0ED-B42E-312A4337CC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ZA"/>
              <a:t>Data Description</a:t>
            </a:r>
            <a:endParaRPr lang="en-Z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E36A176-1819-C8E2-ACE7-1F7B1A1722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375241"/>
            <a:ext cx="10019636" cy="4349974"/>
          </a:xfrm>
          <a:prstGeom prst="rect">
            <a:avLst/>
          </a:prstGeom>
        </p:spPr>
      </p:pic>
      <p:pic>
        <p:nvPicPr>
          <p:cNvPr id="8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3901936-21B9-2FC8-0F00-819C035DCA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8314" y="6066971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72452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450"/>
    </mc:Choice>
    <mc:Fallback>
      <p:transition spd="slow" advTm="674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25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83519-B00D-C197-0FFD-D14A605618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Loading 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716B3E4-5F1F-0685-011B-E48720BE5D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267" y="2318657"/>
            <a:ext cx="10978936" cy="3080657"/>
          </a:xfrm>
          <a:prstGeom prst="rect">
            <a:avLst/>
          </a:prstGeom>
        </p:spPr>
      </p:pic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20E53E0-20E7-DAD9-F65E-351DF24DB6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8832" y="60721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6581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187"/>
    </mc:Choice>
    <mc:Fallback>
      <p:transition spd="slow" advTm="231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93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A907E-5390-1BDB-B906-4485DD7818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ZA" dirty="0"/>
              <a:t>Data Cleaning and Feature Engineering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F35653-AF6B-7A75-B42B-211D36D90E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500" y="2428875"/>
            <a:ext cx="10633529" cy="3829050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C3D6D45-B558-2106-2E2C-395BBB99510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11643" y="6257925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2014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6162"/>
    </mc:Choice>
    <mc:Fallback>
      <p:transition spd="slow" advTm="1361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616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B5976-57D9-27C8-200E-C70254A48A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ZA" dirty="0"/>
              <a:t>Exploratory Data Analysis (EDA)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E73935-470E-D9EF-C7C7-CBBE186A3C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6293" y="2340428"/>
            <a:ext cx="3588393" cy="229688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8CF0ED2-9B79-87D7-DF2E-A6D16AA9CA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4264" y="4789715"/>
            <a:ext cx="3392450" cy="190287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6340EC5-444F-8FDC-38D6-566528279C5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44686" y="2340428"/>
            <a:ext cx="3951514" cy="419975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EEBE04F-397F-B9DB-F93C-9F3397758EB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92143" y="2340428"/>
            <a:ext cx="4143564" cy="4152803"/>
          </a:xfrm>
          <a:prstGeom prst="rect">
            <a:avLst/>
          </a:prstGeom>
        </p:spPr>
      </p:pic>
      <p:pic>
        <p:nvPicPr>
          <p:cNvPr id="11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1F08CBF-6C05-AB6A-9902-297C2C18D6C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339022" y="6268044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3252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4063"/>
    </mc:Choice>
    <mc:Fallback>
      <p:transition spd="slow" advTm="940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063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807E8-54CB-D0C2-91B3-EFE4EF604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Power BI report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101F4F-77BB-328B-0BB5-4E56811AA9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292" y="2351314"/>
            <a:ext cx="11989416" cy="4365172"/>
          </a:xfrm>
          <a:prstGeom prst="rect">
            <a:avLst/>
          </a:prstGeom>
        </p:spPr>
      </p:pic>
      <p:pic>
        <p:nvPicPr>
          <p:cNvPr id="8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924411C-62DB-4928-9F97-EFF324D7425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913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8873"/>
    </mc:Choice>
    <mc:Fallback>
      <p:transition spd="slow" advTm="888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37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3F4F5-94B2-CBBB-211C-F9C3E33DB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Modelling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27D2DB-A766-622C-4581-8CB32665E1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70" y="2375497"/>
            <a:ext cx="8681430" cy="3513673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09B262F-808A-A873-88FA-A50E8A063F7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39714" y="5921827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9549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728"/>
    </mc:Choice>
    <mc:Fallback>
      <p:transition spd="slow" advTm="577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72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JuxtaposeVTI">
  <a:themeElements>
    <a:clrScheme name="Juxtapose">
      <a:dk1>
        <a:sysClr val="windowText" lastClr="000000"/>
      </a:dk1>
      <a:lt1>
        <a:sysClr val="window" lastClr="FFFFFF"/>
      </a:lt1>
      <a:dk2>
        <a:srgbClr val="3F3F3F"/>
      </a:dk2>
      <a:lt2>
        <a:srgbClr val="F8F7F5"/>
      </a:lt2>
      <a:accent1>
        <a:srgbClr val="F99700"/>
      </a:accent1>
      <a:accent2>
        <a:srgbClr val="00BAC7"/>
      </a:accent2>
      <a:accent3>
        <a:srgbClr val="FF5C21"/>
      </a:accent3>
      <a:accent4>
        <a:srgbClr val="6F7EFD"/>
      </a:accent4>
      <a:accent5>
        <a:srgbClr val="ACACAC"/>
      </a:accent5>
      <a:accent6>
        <a:srgbClr val="737373"/>
      </a:accent6>
      <a:hlink>
        <a:srgbClr val="0099FF"/>
      </a:hlink>
      <a:folHlink>
        <a:srgbClr val="868686"/>
      </a:folHlink>
    </a:clrScheme>
    <a:fontScheme name="Custom 167">
      <a:majorFont>
        <a:latin typeface="Franklin Gothic Demi Cond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JuxtaposeVTI" id="{FBDCC3B4-6EA8-442A-B697-43C068E31FE3}" vid="{090F2E09-E4E2-4F71-A70E-279F5A0D9E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</Words>
  <Application>Microsoft Office PowerPoint</Application>
  <PresentationFormat>Widescreen</PresentationFormat>
  <Paragraphs>14</Paragraphs>
  <Slides>12</Slides>
  <Notes>0</Notes>
  <HiddenSlides>0</HiddenSlides>
  <MMClips>11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-apple-system</vt:lpstr>
      <vt:lpstr>Arial</vt:lpstr>
      <vt:lpstr>Calibri</vt:lpstr>
      <vt:lpstr>Franklin Gothic Demi Cond</vt:lpstr>
      <vt:lpstr>Franklin Gothic Medium</vt:lpstr>
      <vt:lpstr>system-ui</vt:lpstr>
      <vt:lpstr>Wingdings</vt:lpstr>
      <vt:lpstr>JuxtaposeVTI</vt:lpstr>
      <vt:lpstr>Workplace Project </vt:lpstr>
      <vt:lpstr>Table of Contents</vt:lpstr>
      <vt:lpstr>Importing Packages</vt:lpstr>
      <vt:lpstr>Data Description</vt:lpstr>
      <vt:lpstr>Loading Data</vt:lpstr>
      <vt:lpstr>Data Cleaning and Feature Engineering</vt:lpstr>
      <vt:lpstr>Exploratory Data Analysis (EDA)</vt:lpstr>
      <vt:lpstr>Power BI report</vt:lpstr>
      <vt:lpstr>Modelling</vt:lpstr>
      <vt:lpstr>Conclusion and Future Work</vt:lpstr>
      <vt:lpstr>References</vt:lpstr>
      <vt:lpstr>The 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Mfana Nkabinde, Vodacom</dc:creator>
  <cp:lastModifiedBy>Mfana Nkabinde, Vodacom</cp:lastModifiedBy>
  <cp:revision>1</cp:revision>
  <dcterms:created xsi:type="dcterms:W3CDTF">2025-03-17T13:25:57Z</dcterms:created>
  <dcterms:modified xsi:type="dcterms:W3CDTF">2025-03-17T15:34:25Z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0359f705-2ba0-454b-9cfc-6ce5bcaac040_Enabled">
    <vt:lpwstr>true</vt:lpwstr>
  </property>
  <property fmtid="{D5CDD505-2E9C-101B-9397-08002B2CF9AE}" pid="3" name="MSIP_Label_0359f705-2ba0-454b-9cfc-6ce5bcaac040_SetDate">
    <vt:lpwstr>2025-03-17T14:35:30Z</vt:lpwstr>
  </property>
  <property fmtid="{D5CDD505-2E9C-101B-9397-08002B2CF9AE}" pid="4" name="MSIP_Label_0359f705-2ba0-454b-9cfc-6ce5bcaac040_Method">
    <vt:lpwstr>Standard</vt:lpwstr>
  </property>
  <property fmtid="{D5CDD505-2E9C-101B-9397-08002B2CF9AE}" pid="5" name="MSIP_Label_0359f705-2ba0-454b-9cfc-6ce5bcaac040_Name">
    <vt:lpwstr>0359f705-2ba0-454b-9cfc-6ce5bcaac040</vt:lpwstr>
  </property>
  <property fmtid="{D5CDD505-2E9C-101B-9397-08002B2CF9AE}" pid="6" name="MSIP_Label_0359f705-2ba0-454b-9cfc-6ce5bcaac040_SiteId">
    <vt:lpwstr>68283f3b-8487-4c86-adb3-a5228f18b893</vt:lpwstr>
  </property>
  <property fmtid="{D5CDD505-2E9C-101B-9397-08002B2CF9AE}" pid="7" name="MSIP_Label_0359f705-2ba0-454b-9cfc-6ce5bcaac040_ActionId">
    <vt:lpwstr>94b8c5e3-987e-49c4-849e-68f181000886</vt:lpwstr>
  </property>
  <property fmtid="{D5CDD505-2E9C-101B-9397-08002B2CF9AE}" pid="8" name="MSIP_Label_0359f705-2ba0-454b-9cfc-6ce5bcaac040_ContentBits">
    <vt:lpwstr>2</vt:lpwstr>
  </property>
  <property fmtid="{D5CDD505-2E9C-101B-9397-08002B2CF9AE}" pid="9" name="ClassificationContentMarkingFooterLocations">
    <vt:lpwstr>JuxtaposeVTI:9</vt:lpwstr>
  </property>
  <property fmtid="{D5CDD505-2E9C-101B-9397-08002B2CF9AE}" pid="10" name="ClassificationContentMarkingFooterText">
    <vt:lpwstr>C2 General</vt:lpwstr>
  </property>
</Properties>
</file>

<file path=docProps/thumbnail.jpeg>
</file>